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642C8-A77E-489B-9086-F68D6128566D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EBD3C-A569-4CBF-A2EC-AD2235310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926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EBD3C-A569-4CBF-A2EC-AD22353106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85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8403-A47D-40A3-B0F1-DD77A0EAF52C}" type="datetime1">
              <a:rPr lang="en-US" smtClean="0"/>
              <a:t>4/14/2017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16DE3-C0B7-4776-A33B-9655C7B686B5}" type="datetime1">
              <a:rPr lang="en-US" smtClean="0"/>
              <a:t>4/14/2017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93F78-7CCF-482D-BD81-D5FCA8045E2B}" type="datetime1">
              <a:rPr lang="en-US" smtClean="0"/>
              <a:t>4/14/2017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DDCFD-5338-4555-9649-C1CC7AF88F15}" type="datetime1">
              <a:rPr lang="en-US" smtClean="0"/>
              <a:t>4/14/2017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D781E-52BB-473B-9A6E-06214E5D34F6}" type="datetime1">
              <a:rPr lang="en-US" smtClean="0"/>
              <a:t>4/14/2017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A3F94-A238-4496-B3A0-8AB88C904D21}" type="datetime1">
              <a:rPr lang="en-US" smtClean="0"/>
              <a:t>4/14/2017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78B8-B5D2-490E-82B7-54EC4CBF2A7E}" type="datetime1">
              <a:rPr lang="en-US" smtClean="0"/>
              <a:t>4/14/2017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DC51A-8C11-4CA9-8C04-B746E9E246AD}" type="datetime1">
              <a:rPr lang="en-US" smtClean="0"/>
              <a:t>4/14/2017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87CB-FA11-4FD8-A0A3-C8D8FFE8678E}" type="datetime1">
              <a:rPr lang="en-US" smtClean="0"/>
              <a:t>4/14/2017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4579-5F27-46BD-8142-2FD31D641327}" type="datetime1">
              <a:rPr lang="en-US" smtClean="0"/>
              <a:t>4/14/2017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32ED-EF35-4DAB-B6F9-7C0C21B895DA}" type="datetime1">
              <a:rPr lang="en-US" smtClean="0"/>
              <a:t>4/14/2017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6BA81-6178-4BB7-A1AC-489786F0ACB7}" type="datetime1">
              <a:rPr lang="en-US" smtClean="0"/>
              <a:t>4/14/2017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1DFCA-B1BE-4984-8A51-193867A35ED2}" type="datetime1">
              <a:rPr lang="en-US" smtClean="0"/>
              <a:t>4/14/2017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5B5C-D60A-49D7-B400-804F319AC9D2}" type="datetime1">
              <a:rPr lang="en-US" smtClean="0"/>
              <a:t>4/14/2017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2671A-6C11-46FD-B2C6-C9B472C906AD}" type="datetime1">
              <a:rPr lang="en-US" smtClean="0"/>
              <a:t>4/14/2017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C6E9-D6C6-43BD-AEB8-0E06A63AC41C}" type="datetime1">
              <a:rPr lang="en-US" smtClean="0"/>
              <a:t>4/14/2017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F40E4-1FA2-4A15-A921-C4793278CCFD}" type="datetime1">
              <a:rPr lang="en-US" smtClean="0"/>
              <a:t>4/14/2017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248871C-887D-40FD-8D97-641FD60E66FE}" type="datetime1">
              <a:rPr lang="en-US" smtClean="0"/>
              <a:t>4/14/2017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Lab 7b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280520"/>
          </a:xfrm>
        </p:spPr>
        <p:txBody>
          <a:bodyPr/>
          <a:lstStyle/>
          <a:p>
            <a:r>
              <a:rPr lang="en-US" dirty="0" smtClean="0"/>
              <a:t>Rachel </a:t>
            </a:r>
            <a:r>
              <a:rPr lang="en-US" dirty="0" err="1" smtClean="0"/>
              <a:t>herman</a:t>
            </a:r>
            <a:r>
              <a:rPr lang="en-US" dirty="0" smtClean="0"/>
              <a:t> and matt Ernst</a:t>
            </a:r>
          </a:p>
          <a:p>
            <a:r>
              <a:rPr lang="en-US" dirty="0" smtClean="0"/>
              <a:t>EECT 112</a:t>
            </a:r>
          </a:p>
          <a:p>
            <a:r>
              <a:rPr lang="en-US" dirty="0" smtClean="0"/>
              <a:t>4/7/17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4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lab we observed the results of ganging 3 separate gates together. We used one AND gate and 2 NOR gates and one 1 k</a:t>
            </a:r>
            <a:r>
              <a:rPr lang="el-GR" dirty="0" smtClean="0"/>
              <a:t>Ω</a:t>
            </a:r>
            <a:r>
              <a:rPr lang="en-US" dirty="0" smtClean="0"/>
              <a:t> resistor to turn on an LED light. After simulating in Multi-Sim we built the circuit in the lab and our results matched up with the simulation. We ganged the gates together according to the data sheets and applied 5 DC volts. When both inputs were high or both low the LED was not illuminated.</a:t>
            </a:r>
            <a:r>
              <a:rPr lang="en-US" dirty="0"/>
              <a:t> </a:t>
            </a:r>
            <a:r>
              <a:rPr lang="en-US" dirty="0" smtClean="0"/>
              <a:t>However, when one was high and the other low the LED was illuminated.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12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Bench 4</a:t>
            </a:r>
          </a:p>
          <a:p>
            <a:r>
              <a:rPr lang="en-US" dirty="0" smtClean="0"/>
              <a:t>DC Power Supply – HY1802D</a:t>
            </a:r>
          </a:p>
          <a:p>
            <a:r>
              <a:rPr lang="en-US" dirty="0" err="1" smtClean="0"/>
              <a:t>Multimeter</a:t>
            </a:r>
            <a:r>
              <a:rPr lang="en-US" dirty="0" smtClean="0"/>
              <a:t> – GDM-8245</a:t>
            </a:r>
          </a:p>
          <a:p>
            <a:r>
              <a:rPr lang="en-US" dirty="0" smtClean="0"/>
              <a:t>1 k</a:t>
            </a:r>
            <a:r>
              <a:rPr lang="el-GR" dirty="0" smtClean="0"/>
              <a:t>Ω</a:t>
            </a:r>
            <a:r>
              <a:rPr lang="en-US" dirty="0" smtClean="0"/>
              <a:t> resistor  - Measured at 0.9855 k</a:t>
            </a:r>
            <a:r>
              <a:rPr lang="el-GR" dirty="0" smtClean="0"/>
              <a:t>Ω</a:t>
            </a:r>
            <a:endParaRPr lang="en-US" dirty="0" smtClean="0"/>
          </a:p>
          <a:p>
            <a:r>
              <a:rPr lang="en-US" dirty="0" smtClean="0"/>
              <a:t>1 – 74LS08 AND GATE</a:t>
            </a:r>
          </a:p>
          <a:p>
            <a:r>
              <a:rPr lang="en-US" dirty="0" smtClean="0"/>
              <a:t>2 – 74LS02 NOR GATE</a:t>
            </a:r>
          </a:p>
          <a:p>
            <a:r>
              <a:rPr lang="en-US" dirty="0" smtClean="0"/>
              <a:t>1 – 08LX330 HV5 – LED LIGHT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13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Sheets: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4746" y="1853248"/>
            <a:ext cx="3264137" cy="419576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697" y="1853248"/>
            <a:ext cx="3280323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95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http://www.ivytechengineering.com/info/stores/74ls/files/74ls08.pdf</a:t>
            </a:r>
          </a:p>
          <a:p>
            <a:r>
              <a:rPr lang="en-US" dirty="0" smtClean="0"/>
              <a:t>http</a:t>
            </a:r>
            <a:r>
              <a:rPr lang="en-US" dirty="0"/>
              <a:t>://www.ivytechengineering.com/info/stores/74ls/files/74ls02.pdf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51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</a:t>
            </a:r>
            <a:r>
              <a:rPr lang="en-US" dirty="0" smtClean="0"/>
              <a:t>lab, </a:t>
            </a:r>
            <a:r>
              <a:rPr lang="en-US" dirty="0"/>
              <a:t>#</a:t>
            </a:r>
            <a:r>
              <a:rPr lang="en-US" dirty="0" smtClean="0"/>
              <a:t>7b, </a:t>
            </a:r>
            <a:r>
              <a:rPr lang="en-US" dirty="0"/>
              <a:t>is intended to introduce the students to be more comfortable of using the l</a:t>
            </a:r>
            <a:r>
              <a:rPr lang="en-US" dirty="0" smtClean="0"/>
              <a:t>ab equipment, 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logic designer, the test equipment, and of </a:t>
            </a:r>
            <a:r>
              <a:rPr lang="en-US" dirty="0" smtClean="0"/>
              <a:t>course </a:t>
            </a:r>
            <a:r>
              <a:rPr lang="en-US" dirty="0"/>
              <a:t>the TTL chips. Most of all you’ll learn more </a:t>
            </a:r>
            <a:r>
              <a:rPr lang="en-US" dirty="0" smtClean="0"/>
              <a:t>about the design and redesign of </a:t>
            </a:r>
            <a:r>
              <a:rPr lang="en-US" dirty="0"/>
              <a:t>l</a:t>
            </a:r>
            <a:r>
              <a:rPr lang="en-US" dirty="0" smtClean="0"/>
              <a:t>ogic circuits</a:t>
            </a:r>
            <a:r>
              <a:rPr lang="en-US" dirty="0"/>
              <a:t>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Use </a:t>
            </a:r>
            <a:r>
              <a:rPr lang="en-US" sz="1600" dirty="0" smtClean="0"/>
              <a:t>the </a:t>
            </a:r>
            <a:r>
              <a:rPr lang="en-US" sz="1600" dirty="0"/>
              <a:t>existing Problem 3-43 on </a:t>
            </a:r>
            <a:r>
              <a:rPr lang="en-US" sz="1600" dirty="0" smtClean="0"/>
              <a:t>page143 in the text book </a:t>
            </a:r>
            <a:r>
              <a:rPr lang="en-US" sz="1600" dirty="0"/>
              <a:t>that we did on week 7, answer provided on Lab 7a.</a:t>
            </a:r>
          </a:p>
          <a:p>
            <a:r>
              <a:rPr lang="en-US" sz="1600" dirty="0"/>
              <a:t>1.	Use Multisim  to draw a new redesign logic circuit show in figure 1</a:t>
            </a:r>
          </a:p>
          <a:p>
            <a:r>
              <a:rPr lang="en-US" sz="1600" dirty="0"/>
              <a:t>2.	Simulate Figure 1 for each voltage level and record in Table 1.  </a:t>
            </a:r>
          </a:p>
          <a:p>
            <a:r>
              <a:rPr lang="en-US" sz="1600" dirty="0"/>
              <a:t>3.	</a:t>
            </a:r>
            <a:r>
              <a:rPr lang="en-US" sz="1600" dirty="0" smtClean="0"/>
              <a:t>Then implement results </a:t>
            </a:r>
            <a:r>
              <a:rPr lang="en-US" sz="1600" dirty="0"/>
              <a:t>on the breadboard for testing and measuring each </a:t>
            </a:r>
            <a:r>
              <a:rPr lang="en-US" sz="1600" dirty="0" smtClean="0"/>
              <a:t>			voltage </a:t>
            </a:r>
            <a:r>
              <a:rPr lang="en-US" sz="1600" dirty="0"/>
              <a:t>level.</a:t>
            </a:r>
          </a:p>
          <a:p>
            <a:r>
              <a:rPr lang="en-US" sz="1600" dirty="0"/>
              <a:t>4.	Record in Table 1 </a:t>
            </a:r>
          </a:p>
          <a:p>
            <a:r>
              <a:rPr lang="en-US" sz="1600" dirty="0"/>
              <a:t>5.	</a:t>
            </a:r>
            <a:r>
              <a:rPr lang="en-US" sz="1600" dirty="0" smtClean="0"/>
              <a:t>Conclusion</a:t>
            </a:r>
          </a:p>
          <a:p>
            <a:r>
              <a:rPr lang="en-US" sz="1600" dirty="0" smtClean="0"/>
              <a:t>Reminder</a:t>
            </a:r>
            <a:r>
              <a:rPr lang="en-US" sz="1600" dirty="0"/>
              <a:t>: </a:t>
            </a:r>
            <a:r>
              <a:rPr lang="en-US" sz="1600" dirty="0" smtClean="0"/>
              <a:t>Select two 1 k</a:t>
            </a:r>
            <a:r>
              <a:rPr lang="el-GR" sz="1600" dirty="0" smtClean="0"/>
              <a:t>Ω</a:t>
            </a:r>
            <a:r>
              <a:rPr lang="en-US" sz="1600" dirty="0" smtClean="0"/>
              <a:t> resistors and measure </a:t>
            </a:r>
            <a:r>
              <a:rPr lang="en-US" sz="1600" dirty="0"/>
              <a:t>and record the resistance of </a:t>
            </a:r>
            <a:r>
              <a:rPr lang="en-US" sz="1600" dirty="0" smtClean="0"/>
              <a:t>each.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31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Multisim: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47997" y="2734324"/>
            <a:ext cx="7600950" cy="23336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9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1-1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055" y="1910477"/>
            <a:ext cx="4300833" cy="241921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222" y="4386926"/>
            <a:ext cx="70485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17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0-1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689" y="1704109"/>
            <a:ext cx="4359564" cy="245225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7084" y="4241454"/>
            <a:ext cx="6962775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4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1-0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298" y="1672936"/>
            <a:ext cx="4535618" cy="255128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609" y="4377170"/>
            <a:ext cx="694372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3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0-0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004" y="1394574"/>
            <a:ext cx="4983741" cy="280335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709" y="4386928"/>
            <a:ext cx="6867525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1  - Simulation and 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3459272"/>
              </p:ext>
            </p:extLst>
          </p:nvPr>
        </p:nvGraphicFramePr>
        <p:xfrm>
          <a:off x="1977558" y="2509838"/>
          <a:ext cx="6741828" cy="3735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3638"/>
                <a:gridCol w="1123638"/>
                <a:gridCol w="1123638"/>
                <a:gridCol w="1123638"/>
                <a:gridCol w="1123638"/>
                <a:gridCol w="1123638"/>
              </a:tblGrid>
              <a:tr h="622516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Simulated</a:t>
                      </a:r>
                    </a:p>
                    <a:p>
                      <a:pPr algn="ctr"/>
                      <a:r>
                        <a:rPr lang="en-US" sz="1600" dirty="0" smtClean="0"/>
                        <a:t>(Input)</a:t>
                      </a:r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Results</a:t>
                      </a:r>
                      <a:endParaRPr 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Test</a:t>
                      </a:r>
                    </a:p>
                    <a:p>
                      <a:pPr algn="ctr"/>
                      <a:r>
                        <a:rPr lang="en-US" sz="1600" dirty="0" smtClean="0"/>
                        <a:t>(Input)</a:t>
                      </a:r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Results</a:t>
                      </a:r>
                      <a:endParaRPr lang="en-US" dirty="0"/>
                    </a:p>
                  </a:txBody>
                  <a:tcPr anchor="ctr"/>
                </a:tc>
              </a:tr>
              <a:tr h="6225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</a:tr>
              <a:tr h="6225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 anchor="ctr"/>
                </a:tc>
              </a:tr>
              <a:tr h="6225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 anchor="ctr"/>
                </a:tc>
              </a:tr>
              <a:tr h="6225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 anchor="ctr"/>
                </a:tc>
              </a:tr>
              <a:tr h="6225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849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53</TotalTime>
  <Words>309</Words>
  <Application>Microsoft Office PowerPoint</Application>
  <PresentationFormat>Widescreen</PresentationFormat>
  <Paragraphs>82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Wingdings 3</vt:lpstr>
      <vt:lpstr>Ion</vt:lpstr>
      <vt:lpstr>Lab 7b</vt:lpstr>
      <vt:lpstr>Objective:</vt:lpstr>
      <vt:lpstr>Procedure:</vt:lpstr>
      <vt:lpstr>Multisim:</vt:lpstr>
      <vt:lpstr>1-1</vt:lpstr>
      <vt:lpstr>0-1</vt:lpstr>
      <vt:lpstr>1-0</vt:lpstr>
      <vt:lpstr>0-0</vt:lpstr>
      <vt:lpstr>Table 1  - Simulation and Test</vt:lpstr>
      <vt:lpstr>Observation:</vt:lpstr>
      <vt:lpstr>Equipment Used</vt:lpstr>
      <vt:lpstr>DATA Sheets:</vt:lpstr>
      <vt:lpstr>References:</vt:lpstr>
    </vt:vector>
  </TitlesOfParts>
  <Company>Ivy Tech Community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7b</dc:title>
  <dc:creator>Rachel A Herman</dc:creator>
  <cp:lastModifiedBy>Rachel A Herman</cp:lastModifiedBy>
  <cp:revision>6</cp:revision>
  <dcterms:created xsi:type="dcterms:W3CDTF">2017-04-08T01:00:30Z</dcterms:created>
  <dcterms:modified xsi:type="dcterms:W3CDTF">2017-04-14T22:06:02Z</dcterms:modified>
</cp:coreProperties>
</file>